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57" r:id="rId3"/>
    <p:sldId id="261" r:id="rId4"/>
    <p:sldId id="259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62" r:id="rId13"/>
    <p:sldId id="260" r:id="rId14"/>
    <p:sldId id="258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10DD9C-DAA7-452B-9FB7-D3A35D55EB0D}" type="datetimeFigureOut">
              <a:rPr lang="en-US" smtClean="0"/>
              <a:pPr/>
              <a:t>10/16/2011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09189-69F7-4FFA-B571-DCBDE50750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10DD9C-DAA7-452B-9FB7-D3A35D55EB0D}" type="datetimeFigureOut">
              <a:rPr lang="en-US" smtClean="0"/>
              <a:pPr/>
              <a:t>10/16/2011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09189-69F7-4FFA-B571-DCBDE50750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10DD9C-DAA7-452B-9FB7-D3A35D55EB0D}" type="datetimeFigureOut">
              <a:rPr lang="en-US" smtClean="0"/>
              <a:pPr/>
              <a:t>10/16/2011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09189-69F7-4FFA-B571-DCBDE50750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10DD9C-DAA7-452B-9FB7-D3A35D55EB0D}" type="datetimeFigureOut">
              <a:rPr lang="en-US" smtClean="0"/>
              <a:pPr/>
              <a:t>10/16/2011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09189-69F7-4FFA-B571-DCBDE50750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10DD9C-DAA7-452B-9FB7-D3A35D55EB0D}" type="datetimeFigureOut">
              <a:rPr lang="en-US" smtClean="0"/>
              <a:pPr/>
              <a:t>10/16/2011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09189-69F7-4FFA-B571-DCBDE50750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10DD9C-DAA7-452B-9FB7-D3A35D55EB0D}" type="datetimeFigureOut">
              <a:rPr lang="en-US" smtClean="0"/>
              <a:pPr/>
              <a:t>10/16/2011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09189-69F7-4FFA-B571-DCBDE50750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10DD9C-DAA7-452B-9FB7-D3A35D55EB0D}" type="datetimeFigureOut">
              <a:rPr lang="en-US" smtClean="0"/>
              <a:pPr/>
              <a:t>10/16/2011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09189-69F7-4FFA-B571-DCBDE50750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10DD9C-DAA7-452B-9FB7-D3A35D55EB0D}" type="datetimeFigureOut">
              <a:rPr lang="en-US" smtClean="0"/>
              <a:pPr/>
              <a:t>10/16/2011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09189-69F7-4FFA-B571-DCBDE50750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10DD9C-DAA7-452B-9FB7-D3A35D55EB0D}" type="datetimeFigureOut">
              <a:rPr lang="en-US" smtClean="0"/>
              <a:pPr/>
              <a:t>10/16/2011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09189-69F7-4FFA-B571-DCBDE50750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10DD9C-DAA7-452B-9FB7-D3A35D55EB0D}" type="datetimeFigureOut">
              <a:rPr lang="en-US" smtClean="0"/>
              <a:pPr/>
              <a:t>10/16/2011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09189-69F7-4FFA-B571-DCBDE50750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10DD9C-DAA7-452B-9FB7-D3A35D55EB0D}" type="datetimeFigureOut">
              <a:rPr lang="en-US" smtClean="0"/>
              <a:pPr/>
              <a:t>10/16/2011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E0709189-69F7-4FFA-B571-DCBDE507500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110DD9C-DAA7-452B-9FB7-D3A35D55EB0D}" type="datetimeFigureOut">
              <a:rPr lang="en-US" smtClean="0"/>
              <a:pPr/>
              <a:t>10/16/2011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0709189-69F7-4FFA-B571-DCBDE5075006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7" Type="http://schemas.openxmlformats.org/officeDocument/2006/relationships/image" Target="../media/image22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/about/products/" TargetMode="External"/><Relationship Id="rId2" Type="http://schemas.openxmlformats.org/officeDocument/2006/relationships/hyperlink" Target="http://www.google.com/about/corporate/company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profy.com/2008/10/16/google-core-search-and-advertising-businesses-healthy-in-q3-what-next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searchenginejournal.com/wp-content/uploads/2008/03/google-black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52400"/>
            <a:ext cx="4114677" cy="3657600"/>
          </a:xfrm>
          <a:prstGeom prst="rect">
            <a:avLst/>
          </a:prstGeom>
          <a:noFill/>
        </p:spPr>
      </p:pic>
      <p:pic>
        <p:nvPicPr>
          <p:cNvPr id="1028" name="Picture 4" descr="http://www.shortcourses.com/images/hot/google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84603" y="152400"/>
            <a:ext cx="4178398" cy="3673135"/>
          </a:xfrm>
          <a:prstGeom prst="rect">
            <a:avLst/>
          </a:prstGeom>
          <a:noFill/>
        </p:spPr>
      </p:pic>
      <p:pic>
        <p:nvPicPr>
          <p:cNvPr id="1030" name="Picture 6" descr="http://t0.gstatic.com/images?q=tbn:ANd9GcRv0pER63h343fDANg4Eo8XSsI_O84ULZPhn9dpb_YEnhzqKlP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" y="3733800"/>
            <a:ext cx="4191000" cy="2729665"/>
          </a:xfrm>
          <a:prstGeom prst="rect">
            <a:avLst/>
          </a:prstGeom>
          <a:noFill/>
        </p:spPr>
      </p:pic>
      <p:pic>
        <p:nvPicPr>
          <p:cNvPr id="1032" name="Picture 8" descr="http://www.dreamstime.com/google-screen-thumb1742441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48200" y="3810000"/>
            <a:ext cx="4114800" cy="2667000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5105400" y="5943600"/>
            <a:ext cx="24384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b="1" i="1" dirty="0" smtClean="0"/>
              <a:t>By : Eliliana Javier</a:t>
            </a:r>
            <a:endParaRPr lang="en-US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143000"/>
            <a:ext cx="86741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7322" y="1143000"/>
            <a:ext cx="8748962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9560" y="914400"/>
            <a:ext cx="8702040" cy="56387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azendoo.com/wp-content/uploads/2011/06/GoogleAppslog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4999" y="762000"/>
            <a:ext cx="5410201" cy="990599"/>
          </a:xfrm>
          <a:prstGeom prst="rect">
            <a:avLst/>
          </a:prstGeom>
          <a:noFill/>
        </p:spPr>
      </p:pic>
      <p:pic>
        <p:nvPicPr>
          <p:cNvPr id="17412" name="Picture 4" descr="http://t0.gstatic.com/images?q=tbn:ANd9GcRlMFIPYFRp8C6gRCVnhMss_3rv2lQ4RwLWCnN0UnsNGlbEHxn3fw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1600199"/>
            <a:ext cx="2286000" cy="2208510"/>
          </a:xfrm>
          <a:prstGeom prst="rect">
            <a:avLst/>
          </a:prstGeom>
          <a:noFill/>
        </p:spPr>
      </p:pic>
      <p:pic>
        <p:nvPicPr>
          <p:cNvPr id="17416" name="Picture 8" descr="http://t1.gstatic.com/images?q=tbn:ANd9GcSForOKfHpRMyfVSIye2BCCxUOfGVBV9d1fVmiM9IW67YVNKoHKIw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000" y="4190999"/>
            <a:ext cx="3962400" cy="2304663"/>
          </a:xfrm>
          <a:prstGeom prst="rect">
            <a:avLst/>
          </a:prstGeom>
          <a:noFill/>
        </p:spPr>
      </p:pic>
      <p:pic>
        <p:nvPicPr>
          <p:cNvPr id="17418" name="Picture 10" descr="http://t2.gstatic.com/images?q=tbn:ANd9GcTEk8aRL0gbfZ_syt29MznPBJXt6nUfhOF1sLGw6iyq0lWsXHF4C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00400" y="1828800"/>
            <a:ext cx="4635815" cy="2362200"/>
          </a:xfrm>
          <a:prstGeom prst="rect">
            <a:avLst/>
          </a:prstGeom>
          <a:noFill/>
        </p:spPr>
      </p:pic>
      <p:pic>
        <p:nvPicPr>
          <p:cNvPr id="17420" name="Picture 12" descr="http://t0.gstatic.com/images?q=tbn:ANd9GcRH8B2nvPHnjxFVAN8CMmzmKb_MaknJBjtNavBnt1mrnhI0i2F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724400" y="4419600"/>
            <a:ext cx="1906410" cy="1600200"/>
          </a:xfrm>
          <a:prstGeom prst="rect">
            <a:avLst/>
          </a:prstGeom>
          <a:noFill/>
        </p:spPr>
      </p:pic>
      <p:pic>
        <p:nvPicPr>
          <p:cNvPr id="17422" name="Picture 14" descr="http://t0.gstatic.com/images?q=tbn:ANd9GcR27yGv9ltcl5jOCZiougd8gSo205bkzwYxhYJHZyYrKa1FFwOD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934200" y="4038600"/>
            <a:ext cx="1847153" cy="685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http://www.google.com/about/corporate/company/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http://www.google.com/about/products/</a:t>
            </a:r>
            <a:endParaRPr lang="en-US" dirty="0" smtClean="0"/>
          </a:p>
          <a:p>
            <a:r>
              <a:rPr lang="en-US" dirty="0" smtClean="0">
                <a:hlinkClick r:id="rId4"/>
              </a:rPr>
              <a:t>http://profy.com/2008/10/16/google-core-search-and-advertising-businesses-healthy-in-q3-what-next/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What is Google 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57400"/>
            <a:ext cx="8229600" cy="4068763"/>
          </a:xfrm>
        </p:spPr>
        <p:txBody>
          <a:bodyPr>
            <a:normAutofit/>
          </a:bodyPr>
          <a:lstStyle/>
          <a:p>
            <a:r>
              <a:rPr lang="en-US" sz="2400" dirty="0" smtClean="0"/>
              <a:t>Google or “BackRub” began in 1996</a:t>
            </a:r>
          </a:p>
          <a:p>
            <a:r>
              <a:rPr lang="en-US" sz="2400" dirty="0" smtClean="0"/>
              <a:t>It was build by two Stanford University graduates : Larry Page and Sergey Brin</a:t>
            </a:r>
            <a:endParaRPr lang="en-US" sz="2400" dirty="0"/>
          </a:p>
          <a:p>
            <a:r>
              <a:rPr lang="en-US" sz="2400" dirty="0" smtClean="0"/>
              <a:t>Its mission is to organize world's information and make accessible and useful  for all people</a:t>
            </a:r>
            <a:endParaRPr lang="en-US" sz="2400" dirty="0"/>
          </a:p>
        </p:txBody>
      </p:sp>
      <p:pic>
        <p:nvPicPr>
          <p:cNvPr id="4" name="Picture 10" descr="http://t0.gstatic.com/images?q=tbn:ANd9GcR5Afh4BjZ4ghxSq_qgfrtG1BBiY7NJDKHrK0cAmb9GBIB0XQJ3H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86399" y="4114799"/>
            <a:ext cx="2971801" cy="23349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i.i.com.com/cnwk.1d/i/bto/20080717/google_revenue_growth_7.17.2008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199" y="685801"/>
            <a:ext cx="7078381" cy="60066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Google Features</a:t>
            </a:r>
            <a:endParaRPr lang="en-US" dirty="0"/>
          </a:p>
        </p:txBody>
      </p:sp>
      <p:pic>
        <p:nvPicPr>
          <p:cNvPr id="3076" name="Picture 4" descr="http://1.bp.blogspot.com/-dc-tfd5WW_o/TVzOGjV8KVI/AAAAAAAAggc/u1tR55dE7yI/s640/google-home-feb201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604" y="1962051"/>
            <a:ext cx="8597196" cy="43625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6729" y="1143000"/>
            <a:ext cx="7795073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371599"/>
            <a:ext cx="8534400" cy="4798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219200"/>
            <a:ext cx="8809632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143000"/>
            <a:ext cx="86741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399" y="1066800"/>
            <a:ext cx="8809633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87</TotalTime>
  <Words>60</Words>
  <Application>Microsoft Office PowerPoint</Application>
  <PresentationFormat>On-screen Show (4:3)</PresentationFormat>
  <Paragraphs>10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Flow</vt:lpstr>
      <vt:lpstr>Slide 1</vt:lpstr>
      <vt:lpstr>What is Google ? </vt:lpstr>
      <vt:lpstr>Slide 3</vt:lpstr>
      <vt:lpstr>Google Features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References</vt:lpstr>
    </vt:vector>
  </TitlesOfParts>
  <Company>Deftones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Eliliana</cp:lastModifiedBy>
  <cp:revision>12</cp:revision>
  <dcterms:created xsi:type="dcterms:W3CDTF">2011-10-08T00:07:50Z</dcterms:created>
  <dcterms:modified xsi:type="dcterms:W3CDTF">2011-10-17T00:12:40Z</dcterms:modified>
</cp:coreProperties>
</file>